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7578725" cy="10626725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06"/>
    <p:restoredTop sz="94618"/>
  </p:normalViewPr>
  <p:slideViewPr>
    <p:cSldViewPr snapToGrid="0" snapToObjects="1">
      <p:cViewPr varScale="1">
        <p:scale>
          <a:sx n="42" d="100"/>
          <a:sy n="42" d="100"/>
        </p:scale>
        <p:origin x="18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1A70D-E5E4-C04D-93B8-4563F9C5FBFE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43000"/>
            <a:ext cx="2200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FBCC6-5AB8-6F49-B24D-EB5DE9A9E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17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405" y="1739143"/>
            <a:ext cx="6441916" cy="3699675"/>
          </a:xfrm>
        </p:spPr>
        <p:txBody>
          <a:bodyPr anchor="b"/>
          <a:lstStyle>
            <a:lvl1pPr algn="ctr">
              <a:defRPr sz="497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341" y="5581491"/>
            <a:ext cx="5684044" cy="2565665"/>
          </a:xfrm>
        </p:spPr>
        <p:txBody>
          <a:bodyPr/>
          <a:lstStyle>
            <a:lvl1pPr marL="0" indent="0" algn="ctr">
              <a:buNone/>
              <a:defRPr sz="1989"/>
            </a:lvl1pPr>
            <a:lvl2pPr marL="378927" indent="0" algn="ctr">
              <a:buNone/>
              <a:defRPr sz="1658"/>
            </a:lvl2pPr>
            <a:lvl3pPr marL="757855" indent="0" algn="ctr">
              <a:buNone/>
              <a:defRPr sz="1492"/>
            </a:lvl3pPr>
            <a:lvl4pPr marL="1136782" indent="0" algn="ctr">
              <a:buNone/>
              <a:defRPr sz="1326"/>
            </a:lvl4pPr>
            <a:lvl5pPr marL="1515709" indent="0" algn="ctr">
              <a:buNone/>
              <a:defRPr sz="1326"/>
            </a:lvl5pPr>
            <a:lvl6pPr marL="1894637" indent="0" algn="ctr">
              <a:buNone/>
              <a:defRPr sz="1326"/>
            </a:lvl6pPr>
            <a:lvl7pPr marL="2273564" indent="0" algn="ctr">
              <a:buNone/>
              <a:defRPr sz="1326"/>
            </a:lvl7pPr>
            <a:lvl8pPr marL="2652492" indent="0" algn="ctr">
              <a:buNone/>
              <a:defRPr sz="1326"/>
            </a:lvl8pPr>
            <a:lvl9pPr marL="3031419" indent="0" algn="ctr">
              <a:buNone/>
              <a:defRPr sz="1326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0520-8BA6-6944-89DE-A9F5CF5559FB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C328-489E-BA46-AAF4-993B790C9A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0520-8BA6-6944-89DE-A9F5CF5559FB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C328-489E-BA46-AAF4-993B790C9A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23525" y="565775"/>
            <a:ext cx="1634163" cy="900565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038" y="565775"/>
            <a:ext cx="4807754" cy="900565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0520-8BA6-6944-89DE-A9F5CF5559FB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C328-489E-BA46-AAF4-993B790C9A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0520-8BA6-6944-89DE-A9F5CF5559FB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C328-489E-BA46-AAF4-993B790C9A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91" y="2649304"/>
            <a:ext cx="6536650" cy="4420422"/>
          </a:xfrm>
        </p:spPr>
        <p:txBody>
          <a:bodyPr anchor="b"/>
          <a:lstStyle>
            <a:lvl1pPr>
              <a:defRPr sz="497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091" y="7111545"/>
            <a:ext cx="6536650" cy="2324595"/>
          </a:xfrm>
        </p:spPr>
        <p:txBody>
          <a:bodyPr/>
          <a:lstStyle>
            <a:lvl1pPr marL="0" indent="0">
              <a:buNone/>
              <a:defRPr sz="1989">
                <a:solidFill>
                  <a:schemeClr val="tx1"/>
                </a:solidFill>
              </a:defRPr>
            </a:lvl1pPr>
            <a:lvl2pPr marL="378927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2pPr>
            <a:lvl3pPr marL="757855" indent="0">
              <a:buNone/>
              <a:defRPr sz="1492">
                <a:solidFill>
                  <a:schemeClr val="tx1">
                    <a:tint val="75000"/>
                  </a:schemeClr>
                </a:solidFill>
              </a:defRPr>
            </a:lvl3pPr>
            <a:lvl4pPr marL="113678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4pPr>
            <a:lvl5pPr marL="1515709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5pPr>
            <a:lvl6pPr marL="1894637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6pPr>
            <a:lvl7pPr marL="2273564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7pPr>
            <a:lvl8pPr marL="265249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8pPr>
            <a:lvl9pPr marL="3031419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0520-8BA6-6944-89DE-A9F5CF5559FB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C328-489E-BA46-AAF4-993B790C9A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037" y="2828874"/>
            <a:ext cx="3220958" cy="67425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6730" y="2828874"/>
            <a:ext cx="3220958" cy="67425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0520-8BA6-6944-89DE-A9F5CF5559FB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C328-489E-BA46-AAF4-993B790C9A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565777"/>
            <a:ext cx="6536650" cy="205400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26" y="2605024"/>
            <a:ext cx="3206155" cy="1276682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927" indent="0">
              <a:buNone/>
              <a:defRPr sz="1658" b="1"/>
            </a:lvl2pPr>
            <a:lvl3pPr marL="757855" indent="0">
              <a:buNone/>
              <a:defRPr sz="1492" b="1"/>
            </a:lvl3pPr>
            <a:lvl4pPr marL="1136782" indent="0">
              <a:buNone/>
              <a:defRPr sz="1326" b="1"/>
            </a:lvl4pPr>
            <a:lvl5pPr marL="1515709" indent="0">
              <a:buNone/>
              <a:defRPr sz="1326" b="1"/>
            </a:lvl5pPr>
            <a:lvl6pPr marL="1894637" indent="0">
              <a:buNone/>
              <a:defRPr sz="1326" b="1"/>
            </a:lvl6pPr>
            <a:lvl7pPr marL="2273564" indent="0">
              <a:buNone/>
              <a:defRPr sz="1326" b="1"/>
            </a:lvl7pPr>
            <a:lvl8pPr marL="2652492" indent="0">
              <a:buNone/>
              <a:defRPr sz="1326" b="1"/>
            </a:lvl8pPr>
            <a:lvl9pPr marL="3031419" indent="0">
              <a:buNone/>
              <a:defRPr sz="132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26" y="3881706"/>
            <a:ext cx="3206155" cy="570940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6730" y="2605024"/>
            <a:ext cx="3221945" cy="1276682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927" indent="0">
              <a:buNone/>
              <a:defRPr sz="1658" b="1"/>
            </a:lvl2pPr>
            <a:lvl3pPr marL="757855" indent="0">
              <a:buNone/>
              <a:defRPr sz="1492" b="1"/>
            </a:lvl3pPr>
            <a:lvl4pPr marL="1136782" indent="0">
              <a:buNone/>
              <a:defRPr sz="1326" b="1"/>
            </a:lvl4pPr>
            <a:lvl5pPr marL="1515709" indent="0">
              <a:buNone/>
              <a:defRPr sz="1326" b="1"/>
            </a:lvl5pPr>
            <a:lvl6pPr marL="1894637" indent="0">
              <a:buNone/>
              <a:defRPr sz="1326" b="1"/>
            </a:lvl6pPr>
            <a:lvl7pPr marL="2273564" indent="0">
              <a:buNone/>
              <a:defRPr sz="1326" b="1"/>
            </a:lvl7pPr>
            <a:lvl8pPr marL="2652492" indent="0">
              <a:buNone/>
              <a:defRPr sz="1326" b="1"/>
            </a:lvl8pPr>
            <a:lvl9pPr marL="3031419" indent="0">
              <a:buNone/>
              <a:defRPr sz="132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6730" y="3881706"/>
            <a:ext cx="3221945" cy="570940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0520-8BA6-6944-89DE-A9F5CF5559FB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C328-489E-BA46-AAF4-993B790C9A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0520-8BA6-6944-89DE-A9F5CF5559FB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C328-489E-BA46-AAF4-993B790C9A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0520-8BA6-6944-89DE-A9F5CF5559FB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C328-489E-BA46-AAF4-993B790C9A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708448"/>
            <a:ext cx="2444336" cy="2479569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945" y="1530054"/>
            <a:ext cx="3836730" cy="7551862"/>
          </a:xfrm>
        </p:spPr>
        <p:txBody>
          <a:bodyPr/>
          <a:lstStyle>
            <a:lvl1pPr>
              <a:defRPr sz="2652"/>
            </a:lvl1pPr>
            <a:lvl2pPr>
              <a:defRPr sz="2321"/>
            </a:lvl2pPr>
            <a:lvl3pPr>
              <a:defRPr sz="1989"/>
            </a:lvl3pPr>
            <a:lvl4pPr>
              <a:defRPr sz="1658"/>
            </a:lvl4pPr>
            <a:lvl5pPr>
              <a:defRPr sz="1658"/>
            </a:lvl5pPr>
            <a:lvl6pPr>
              <a:defRPr sz="1658"/>
            </a:lvl6pPr>
            <a:lvl7pPr>
              <a:defRPr sz="1658"/>
            </a:lvl7pPr>
            <a:lvl8pPr>
              <a:defRPr sz="1658"/>
            </a:lvl8pPr>
            <a:lvl9pPr>
              <a:defRPr sz="165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25" y="3188017"/>
            <a:ext cx="2444336" cy="5906197"/>
          </a:xfrm>
        </p:spPr>
        <p:txBody>
          <a:bodyPr/>
          <a:lstStyle>
            <a:lvl1pPr marL="0" indent="0">
              <a:buNone/>
              <a:defRPr sz="1326"/>
            </a:lvl1pPr>
            <a:lvl2pPr marL="378927" indent="0">
              <a:buNone/>
              <a:defRPr sz="1160"/>
            </a:lvl2pPr>
            <a:lvl3pPr marL="757855" indent="0">
              <a:buNone/>
              <a:defRPr sz="995"/>
            </a:lvl3pPr>
            <a:lvl4pPr marL="1136782" indent="0">
              <a:buNone/>
              <a:defRPr sz="829"/>
            </a:lvl4pPr>
            <a:lvl5pPr marL="1515709" indent="0">
              <a:buNone/>
              <a:defRPr sz="829"/>
            </a:lvl5pPr>
            <a:lvl6pPr marL="1894637" indent="0">
              <a:buNone/>
              <a:defRPr sz="829"/>
            </a:lvl6pPr>
            <a:lvl7pPr marL="2273564" indent="0">
              <a:buNone/>
              <a:defRPr sz="829"/>
            </a:lvl7pPr>
            <a:lvl8pPr marL="2652492" indent="0">
              <a:buNone/>
              <a:defRPr sz="829"/>
            </a:lvl8pPr>
            <a:lvl9pPr marL="3031419" indent="0">
              <a:buNone/>
              <a:defRPr sz="82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0520-8BA6-6944-89DE-A9F5CF5559FB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C328-489E-BA46-AAF4-993B790C9A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708448"/>
            <a:ext cx="2444336" cy="2479569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21945" y="1530054"/>
            <a:ext cx="3836730" cy="7551862"/>
          </a:xfrm>
        </p:spPr>
        <p:txBody>
          <a:bodyPr anchor="t"/>
          <a:lstStyle>
            <a:lvl1pPr marL="0" indent="0">
              <a:buNone/>
              <a:defRPr sz="2652"/>
            </a:lvl1pPr>
            <a:lvl2pPr marL="378927" indent="0">
              <a:buNone/>
              <a:defRPr sz="2321"/>
            </a:lvl2pPr>
            <a:lvl3pPr marL="757855" indent="0">
              <a:buNone/>
              <a:defRPr sz="1989"/>
            </a:lvl3pPr>
            <a:lvl4pPr marL="1136782" indent="0">
              <a:buNone/>
              <a:defRPr sz="1658"/>
            </a:lvl4pPr>
            <a:lvl5pPr marL="1515709" indent="0">
              <a:buNone/>
              <a:defRPr sz="1658"/>
            </a:lvl5pPr>
            <a:lvl6pPr marL="1894637" indent="0">
              <a:buNone/>
              <a:defRPr sz="1658"/>
            </a:lvl6pPr>
            <a:lvl7pPr marL="2273564" indent="0">
              <a:buNone/>
              <a:defRPr sz="1658"/>
            </a:lvl7pPr>
            <a:lvl8pPr marL="2652492" indent="0">
              <a:buNone/>
              <a:defRPr sz="1658"/>
            </a:lvl8pPr>
            <a:lvl9pPr marL="3031419" indent="0">
              <a:buNone/>
              <a:defRPr sz="1658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25" y="3188017"/>
            <a:ext cx="2444336" cy="5906197"/>
          </a:xfrm>
        </p:spPr>
        <p:txBody>
          <a:bodyPr/>
          <a:lstStyle>
            <a:lvl1pPr marL="0" indent="0">
              <a:buNone/>
              <a:defRPr sz="1326"/>
            </a:lvl1pPr>
            <a:lvl2pPr marL="378927" indent="0">
              <a:buNone/>
              <a:defRPr sz="1160"/>
            </a:lvl2pPr>
            <a:lvl3pPr marL="757855" indent="0">
              <a:buNone/>
              <a:defRPr sz="995"/>
            </a:lvl3pPr>
            <a:lvl4pPr marL="1136782" indent="0">
              <a:buNone/>
              <a:defRPr sz="829"/>
            </a:lvl4pPr>
            <a:lvl5pPr marL="1515709" indent="0">
              <a:buNone/>
              <a:defRPr sz="829"/>
            </a:lvl5pPr>
            <a:lvl6pPr marL="1894637" indent="0">
              <a:buNone/>
              <a:defRPr sz="829"/>
            </a:lvl6pPr>
            <a:lvl7pPr marL="2273564" indent="0">
              <a:buNone/>
              <a:defRPr sz="829"/>
            </a:lvl7pPr>
            <a:lvl8pPr marL="2652492" indent="0">
              <a:buNone/>
              <a:defRPr sz="829"/>
            </a:lvl8pPr>
            <a:lvl9pPr marL="3031419" indent="0">
              <a:buNone/>
              <a:defRPr sz="82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0520-8BA6-6944-89DE-A9F5CF5559FB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C328-489E-BA46-AAF4-993B790C9A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038" y="565777"/>
            <a:ext cx="6536650" cy="2054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038" y="2828874"/>
            <a:ext cx="6536650" cy="674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037" y="9849402"/>
            <a:ext cx="1705213" cy="56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50520-8BA6-6944-89DE-A9F5CF5559FB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0453" y="9849402"/>
            <a:ext cx="2557820" cy="56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2475" y="9849402"/>
            <a:ext cx="1705213" cy="56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DC328-489E-BA46-AAF4-993B790C9A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8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7855" rtl="0" eaLnBrk="1" latinLnBrk="0" hangingPunct="1">
        <a:lnSpc>
          <a:spcPct val="90000"/>
        </a:lnSpc>
        <a:spcBef>
          <a:spcPct val="0"/>
        </a:spcBef>
        <a:buNone/>
        <a:defRPr sz="36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464" indent="-189464" algn="l" defTabSz="757855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sz="2321" kern="1200">
          <a:solidFill>
            <a:schemeClr val="tx1"/>
          </a:solidFill>
          <a:latin typeface="+mn-lt"/>
          <a:ea typeface="+mn-ea"/>
          <a:cs typeface="+mn-cs"/>
        </a:defRPr>
      </a:lvl1pPr>
      <a:lvl2pPr marL="568391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947318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3pPr>
      <a:lvl4pPr marL="1326246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705173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2084100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463028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3220883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1pPr>
      <a:lvl2pPr marL="378927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2pPr>
      <a:lvl3pPr marL="757855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3pPr>
      <a:lvl4pPr marL="1136782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515709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1894637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273564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652492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3031419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7" r="6626" b="35325"/>
          <a:stretch/>
        </p:blipFill>
        <p:spPr>
          <a:xfrm>
            <a:off x="3207894" y="7401802"/>
            <a:ext cx="4031929" cy="91634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18" y="5160264"/>
            <a:ext cx="2408478" cy="144508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8005"/>
            <a:ext cx="4582090" cy="81103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21" y="5427999"/>
            <a:ext cx="2058848" cy="146799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" y="9391101"/>
            <a:ext cx="2893702" cy="90566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71" y="9527458"/>
            <a:ext cx="3042709" cy="945307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>
            <a:off x="4933928" y="2789128"/>
            <a:ext cx="2114546" cy="1468390"/>
            <a:chOff x="5547576" y="2500797"/>
            <a:chExt cx="1591593" cy="1071941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942" y="2500797"/>
              <a:ext cx="1481227" cy="565695"/>
            </a:xfrm>
            <a:prstGeom prst="rect">
              <a:avLst/>
            </a:prstGeom>
          </p:spPr>
        </p:pic>
        <p:sp>
          <p:nvSpPr>
            <p:cNvPr id="19" name="Rettangolo 18"/>
            <p:cNvSpPr/>
            <p:nvPr/>
          </p:nvSpPr>
          <p:spPr>
            <a:xfrm>
              <a:off x="5547576" y="3111073"/>
              <a:ext cx="151438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NU.TRI.ME</a:t>
              </a:r>
            </a:p>
          </p:txBody>
        </p:sp>
      </p:grp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6103" r="2777" b="73596"/>
          <a:stretch/>
        </p:blipFill>
        <p:spPr>
          <a:xfrm>
            <a:off x="3686090" y="4139375"/>
            <a:ext cx="3551128" cy="107366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57" y="8274374"/>
            <a:ext cx="1975171" cy="101510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4" y="4418846"/>
            <a:ext cx="2571750" cy="574675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4856158" y="752696"/>
            <a:ext cx="1796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i="1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Cooper Black" charset="0"/>
                <a:ea typeface="Cooper Black" charset="0"/>
                <a:cs typeface="Cooper Black" charset="0"/>
              </a:rPr>
              <a:t>2019</a:t>
            </a:r>
            <a:endParaRPr lang="it-IT" sz="5400" b="1" i="1" cap="none" spc="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/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7" y="5019155"/>
            <a:ext cx="1125500" cy="1345013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517F3178-B32D-4C4A-AACC-DD88E2E8D8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674" y="109993"/>
            <a:ext cx="3735844" cy="19931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654730" y="8098"/>
            <a:ext cx="3743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i="1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Cooper Black" charset="0"/>
                <a:ea typeface="Cooper Black" charset="0"/>
                <a:cs typeface="Cooper Black" charset="0"/>
              </a:rPr>
              <a:t>SPONSOR</a:t>
            </a:r>
            <a:endParaRPr lang="it-IT" sz="5400" b="1" i="1" cap="none" spc="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/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9" y="8398411"/>
            <a:ext cx="3696424" cy="6848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13" y="1578280"/>
            <a:ext cx="2598549" cy="1148196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2" y="2603751"/>
            <a:ext cx="2049970" cy="166300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1" y="1841030"/>
            <a:ext cx="2667671" cy="20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91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2086</TotalTime>
  <Words>7</Words>
  <Application>Microsoft Office PowerPoint</Application>
  <PresentationFormat>Personalizzato</PresentationFormat>
  <Paragraphs>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Cooper Black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massimo barra caracciolo</dc:creator>
  <cp:lastModifiedBy>Burzoni Manuela</cp:lastModifiedBy>
  <cp:revision>18</cp:revision>
  <dcterms:created xsi:type="dcterms:W3CDTF">2017-11-28T17:31:54Z</dcterms:created>
  <dcterms:modified xsi:type="dcterms:W3CDTF">2018-10-11T06:02:09Z</dcterms:modified>
</cp:coreProperties>
</file>