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78725" cy="10626725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1"/>
    <p:restoredTop sz="94614"/>
  </p:normalViewPr>
  <p:slideViewPr>
    <p:cSldViewPr snapToGrid="0" snapToObjects="1">
      <p:cViewPr>
        <p:scale>
          <a:sx n="95" d="100"/>
          <a:sy n="95" d="100"/>
        </p:scale>
        <p:origin x="624" y="-2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3DBB4-5135-5F46-8AED-BAD90AC5BDE7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B3D0D-BE90-A841-B849-21ACA9E90B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032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190EF-B9B2-B744-8E18-A9D7D3E9221C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43000"/>
            <a:ext cx="2200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EEF07-EB8F-BF4E-96D6-14D84C6845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56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405" y="1739145"/>
            <a:ext cx="6441916" cy="3699675"/>
          </a:xfrm>
        </p:spPr>
        <p:txBody>
          <a:bodyPr anchor="b"/>
          <a:lstStyle>
            <a:lvl1pPr algn="ctr">
              <a:defRPr sz="4973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341" y="5581493"/>
            <a:ext cx="5684044" cy="2565665"/>
          </a:xfrm>
        </p:spPr>
        <p:txBody>
          <a:bodyPr/>
          <a:lstStyle>
            <a:lvl1pPr marL="0" indent="0" algn="ctr">
              <a:buNone/>
              <a:defRPr sz="1989"/>
            </a:lvl1pPr>
            <a:lvl2pPr marL="378933" indent="0" algn="ctr">
              <a:buNone/>
              <a:defRPr sz="1658"/>
            </a:lvl2pPr>
            <a:lvl3pPr marL="757867" indent="0" algn="ctr">
              <a:buNone/>
              <a:defRPr sz="1492"/>
            </a:lvl3pPr>
            <a:lvl4pPr marL="1136801" indent="0" algn="ctr">
              <a:buNone/>
              <a:defRPr sz="1326"/>
            </a:lvl4pPr>
            <a:lvl5pPr marL="1515734" indent="0" algn="ctr">
              <a:buNone/>
              <a:defRPr sz="1326"/>
            </a:lvl5pPr>
            <a:lvl6pPr marL="1894668" indent="0" algn="ctr">
              <a:buNone/>
              <a:defRPr sz="1326"/>
            </a:lvl6pPr>
            <a:lvl7pPr marL="2273602" indent="0" algn="ctr">
              <a:buNone/>
              <a:defRPr sz="1326"/>
            </a:lvl7pPr>
            <a:lvl8pPr marL="2652537" indent="0" algn="ctr">
              <a:buNone/>
              <a:defRPr sz="1326"/>
            </a:lvl8pPr>
            <a:lvl9pPr marL="3031470" indent="0" algn="ctr">
              <a:buNone/>
              <a:defRPr sz="1326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15E-DB54-CA44-8593-2224A9C2630E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2697-BD44-2247-ADBF-61119A829A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15E-DB54-CA44-8593-2224A9C2630E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2697-BD44-2247-ADBF-61119A829A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23525" y="565775"/>
            <a:ext cx="1634163" cy="900565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038" y="565775"/>
            <a:ext cx="4807754" cy="900565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15E-DB54-CA44-8593-2224A9C2630E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2697-BD44-2247-ADBF-61119A829A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15E-DB54-CA44-8593-2224A9C2630E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2697-BD44-2247-ADBF-61119A829A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91" y="2649304"/>
            <a:ext cx="6536650" cy="4420422"/>
          </a:xfrm>
        </p:spPr>
        <p:txBody>
          <a:bodyPr anchor="b"/>
          <a:lstStyle>
            <a:lvl1pPr>
              <a:defRPr sz="4973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091" y="7111547"/>
            <a:ext cx="6536650" cy="2324595"/>
          </a:xfrm>
        </p:spPr>
        <p:txBody>
          <a:bodyPr/>
          <a:lstStyle>
            <a:lvl1pPr marL="0" indent="0">
              <a:buNone/>
              <a:defRPr sz="1989">
                <a:solidFill>
                  <a:schemeClr val="tx1"/>
                </a:solidFill>
              </a:defRPr>
            </a:lvl1pPr>
            <a:lvl2pPr marL="378933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2pPr>
            <a:lvl3pPr marL="757867" indent="0">
              <a:buNone/>
              <a:defRPr sz="1492">
                <a:solidFill>
                  <a:schemeClr val="tx1">
                    <a:tint val="75000"/>
                  </a:schemeClr>
                </a:solidFill>
              </a:defRPr>
            </a:lvl3pPr>
            <a:lvl4pPr marL="1136801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4pPr>
            <a:lvl5pPr marL="1515734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5pPr>
            <a:lvl6pPr marL="1894668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6pPr>
            <a:lvl7pPr marL="227360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7pPr>
            <a:lvl8pPr marL="2652537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8pPr>
            <a:lvl9pPr marL="3031470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15E-DB54-CA44-8593-2224A9C2630E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2697-BD44-2247-ADBF-61119A829A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037" y="2828876"/>
            <a:ext cx="3220958" cy="67425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6730" y="2828876"/>
            <a:ext cx="3220958" cy="67425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15E-DB54-CA44-8593-2224A9C2630E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2697-BD44-2247-ADBF-61119A829A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565779"/>
            <a:ext cx="6536650" cy="2054009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27" y="2605024"/>
            <a:ext cx="3206155" cy="1276682"/>
          </a:xfrm>
        </p:spPr>
        <p:txBody>
          <a:bodyPr anchor="b"/>
          <a:lstStyle>
            <a:lvl1pPr marL="0" indent="0">
              <a:buNone/>
              <a:defRPr sz="1989" b="1"/>
            </a:lvl1pPr>
            <a:lvl2pPr marL="378933" indent="0">
              <a:buNone/>
              <a:defRPr sz="1658" b="1"/>
            </a:lvl2pPr>
            <a:lvl3pPr marL="757867" indent="0">
              <a:buNone/>
              <a:defRPr sz="1492" b="1"/>
            </a:lvl3pPr>
            <a:lvl4pPr marL="1136801" indent="0">
              <a:buNone/>
              <a:defRPr sz="1326" b="1"/>
            </a:lvl4pPr>
            <a:lvl5pPr marL="1515734" indent="0">
              <a:buNone/>
              <a:defRPr sz="1326" b="1"/>
            </a:lvl5pPr>
            <a:lvl6pPr marL="1894668" indent="0">
              <a:buNone/>
              <a:defRPr sz="1326" b="1"/>
            </a:lvl6pPr>
            <a:lvl7pPr marL="2273602" indent="0">
              <a:buNone/>
              <a:defRPr sz="1326" b="1"/>
            </a:lvl7pPr>
            <a:lvl8pPr marL="2652537" indent="0">
              <a:buNone/>
              <a:defRPr sz="1326" b="1"/>
            </a:lvl8pPr>
            <a:lvl9pPr marL="3031470" indent="0">
              <a:buNone/>
              <a:defRPr sz="1326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27" y="3881706"/>
            <a:ext cx="3206155" cy="570940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6731" y="2605024"/>
            <a:ext cx="3221945" cy="1276682"/>
          </a:xfrm>
        </p:spPr>
        <p:txBody>
          <a:bodyPr anchor="b"/>
          <a:lstStyle>
            <a:lvl1pPr marL="0" indent="0">
              <a:buNone/>
              <a:defRPr sz="1989" b="1"/>
            </a:lvl1pPr>
            <a:lvl2pPr marL="378933" indent="0">
              <a:buNone/>
              <a:defRPr sz="1658" b="1"/>
            </a:lvl2pPr>
            <a:lvl3pPr marL="757867" indent="0">
              <a:buNone/>
              <a:defRPr sz="1492" b="1"/>
            </a:lvl3pPr>
            <a:lvl4pPr marL="1136801" indent="0">
              <a:buNone/>
              <a:defRPr sz="1326" b="1"/>
            </a:lvl4pPr>
            <a:lvl5pPr marL="1515734" indent="0">
              <a:buNone/>
              <a:defRPr sz="1326" b="1"/>
            </a:lvl5pPr>
            <a:lvl6pPr marL="1894668" indent="0">
              <a:buNone/>
              <a:defRPr sz="1326" b="1"/>
            </a:lvl6pPr>
            <a:lvl7pPr marL="2273602" indent="0">
              <a:buNone/>
              <a:defRPr sz="1326" b="1"/>
            </a:lvl7pPr>
            <a:lvl8pPr marL="2652537" indent="0">
              <a:buNone/>
              <a:defRPr sz="1326" b="1"/>
            </a:lvl8pPr>
            <a:lvl9pPr marL="3031470" indent="0">
              <a:buNone/>
              <a:defRPr sz="1326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6731" y="3881706"/>
            <a:ext cx="3221945" cy="570940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15E-DB54-CA44-8593-2224A9C2630E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2697-BD44-2247-ADBF-61119A829A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15E-DB54-CA44-8593-2224A9C2630E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2697-BD44-2247-ADBF-61119A829A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15E-DB54-CA44-8593-2224A9C2630E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2697-BD44-2247-ADBF-61119A829A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6" y="708450"/>
            <a:ext cx="2444336" cy="2479569"/>
          </a:xfrm>
        </p:spPr>
        <p:txBody>
          <a:bodyPr anchor="b"/>
          <a:lstStyle>
            <a:lvl1pPr>
              <a:defRPr sz="2652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945" y="1530054"/>
            <a:ext cx="3836730" cy="7551862"/>
          </a:xfrm>
        </p:spPr>
        <p:txBody>
          <a:bodyPr/>
          <a:lstStyle>
            <a:lvl1pPr>
              <a:defRPr sz="2652"/>
            </a:lvl1pPr>
            <a:lvl2pPr>
              <a:defRPr sz="2321"/>
            </a:lvl2pPr>
            <a:lvl3pPr>
              <a:defRPr sz="1989"/>
            </a:lvl3pPr>
            <a:lvl4pPr>
              <a:defRPr sz="1658"/>
            </a:lvl4pPr>
            <a:lvl5pPr>
              <a:defRPr sz="1658"/>
            </a:lvl5pPr>
            <a:lvl6pPr>
              <a:defRPr sz="1658"/>
            </a:lvl6pPr>
            <a:lvl7pPr>
              <a:defRPr sz="1658"/>
            </a:lvl7pPr>
            <a:lvl8pPr>
              <a:defRPr sz="1658"/>
            </a:lvl8pPr>
            <a:lvl9pPr>
              <a:defRPr sz="1658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26" y="3188019"/>
            <a:ext cx="2444336" cy="5906197"/>
          </a:xfrm>
        </p:spPr>
        <p:txBody>
          <a:bodyPr/>
          <a:lstStyle>
            <a:lvl1pPr marL="0" indent="0">
              <a:buNone/>
              <a:defRPr sz="1326"/>
            </a:lvl1pPr>
            <a:lvl2pPr marL="378933" indent="0">
              <a:buNone/>
              <a:defRPr sz="1160"/>
            </a:lvl2pPr>
            <a:lvl3pPr marL="757867" indent="0">
              <a:buNone/>
              <a:defRPr sz="995"/>
            </a:lvl3pPr>
            <a:lvl4pPr marL="1136801" indent="0">
              <a:buNone/>
              <a:defRPr sz="829"/>
            </a:lvl4pPr>
            <a:lvl5pPr marL="1515734" indent="0">
              <a:buNone/>
              <a:defRPr sz="829"/>
            </a:lvl5pPr>
            <a:lvl6pPr marL="1894668" indent="0">
              <a:buNone/>
              <a:defRPr sz="829"/>
            </a:lvl6pPr>
            <a:lvl7pPr marL="2273602" indent="0">
              <a:buNone/>
              <a:defRPr sz="829"/>
            </a:lvl7pPr>
            <a:lvl8pPr marL="2652537" indent="0">
              <a:buNone/>
              <a:defRPr sz="829"/>
            </a:lvl8pPr>
            <a:lvl9pPr marL="3031470" indent="0">
              <a:buNone/>
              <a:defRPr sz="82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15E-DB54-CA44-8593-2224A9C2630E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2697-BD44-2247-ADBF-61119A829A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6" y="708450"/>
            <a:ext cx="2444336" cy="2479569"/>
          </a:xfrm>
        </p:spPr>
        <p:txBody>
          <a:bodyPr anchor="b"/>
          <a:lstStyle>
            <a:lvl1pPr>
              <a:defRPr sz="2652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21945" y="1530054"/>
            <a:ext cx="3836730" cy="7551862"/>
          </a:xfrm>
        </p:spPr>
        <p:txBody>
          <a:bodyPr anchor="t"/>
          <a:lstStyle>
            <a:lvl1pPr marL="0" indent="0">
              <a:buNone/>
              <a:defRPr sz="2652"/>
            </a:lvl1pPr>
            <a:lvl2pPr marL="378933" indent="0">
              <a:buNone/>
              <a:defRPr sz="2321"/>
            </a:lvl2pPr>
            <a:lvl3pPr marL="757867" indent="0">
              <a:buNone/>
              <a:defRPr sz="1989"/>
            </a:lvl3pPr>
            <a:lvl4pPr marL="1136801" indent="0">
              <a:buNone/>
              <a:defRPr sz="1658"/>
            </a:lvl4pPr>
            <a:lvl5pPr marL="1515734" indent="0">
              <a:buNone/>
              <a:defRPr sz="1658"/>
            </a:lvl5pPr>
            <a:lvl6pPr marL="1894668" indent="0">
              <a:buNone/>
              <a:defRPr sz="1658"/>
            </a:lvl6pPr>
            <a:lvl7pPr marL="2273602" indent="0">
              <a:buNone/>
              <a:defRPr sz="1658"/>
            </a:lvl7pPr>
            <a:lvl8pPr marL="2652537" indent="0">
              <a:buNone/>
              <a:defRPr sz="1658"/>
            </a:lvl8pPr>
            <a:lvl9pPr marL="3031470" indent="0">
              <a:buNone/>
              <a:defRPr sz="1658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26" y="3188019"/>
            <a:ext cx="2444336" cy="5906197"/>
          </a:xfrm>
        </p:spPr>
        <p:txBody>
          <a:bodyPr/>
          <a:lstStyle>
            <a:lvl1pPr marL="0" indent="0">
              <a:buNone/>
              <a:defRPr sz="1326"/>
            </a:lvl1pPr>
            <a:lvl2pPr marL="378933" indent="0">
              <a:buNone/>
              <a:defRPr sz="1160"/>
            </a:lvl2pPr>
            <a:lvl3pPr marL="757867" indent="0">
              <a:buNone/>
              <a:defRPr sz="995"/>
            </a:lvl3pPr>
            <a:lvl4pPr marL="1136801" indent="0">
              <a:buNone/>
              <a:defRPr sz="829"/>
            </a:lvl4pPr>
            <a:lvl5pPr marL="1515734" indent="0">
              <a:buNone/>
              <a:defRPr sz="829"/>
            </a:lvl5pPr>
            <a:lvl6pPr marL="1894668" indent="0">
              <a:buNone/>
              <a:defRPr sz="829"/>
            </a:lvl6pPr>
            <a:lvl7pPr marL="2273602" indent="0">
              <a:buNone/>
              <a:defRPr sz="829"/>
            </a:lvl7pPr>
            <a:lvl8pPr marL="2652537" indent="0">
              <a:buNone/>
              <a:defRPr sz="829"/>
            </a:lvl8pPr>
            <a:lvl9pPr marL="3031470" indent="0">
              <a:buNone/>
              <a:defRPr sz="82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15E-DB54-CA44-8593-2224A9C2630E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2697-BD44-2247-ADBF-61119A829A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038" y="565779"/>
            <a:ext cx="6536650" cy="2054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038" y="2828876"/>
            <a:ext cx="6536650" cy="674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037" y="9849404"/>
            <a:ext cx="1705213" cy="56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0C15E-DB54-CA44-8593-2224A9C2630E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0453" y="9849404"/>
            <a:ext cx="2557820" cy="56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2475" y="9849404"/>
            <a:ext cx="1705213" cy="56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A2697-BD44-2247-ADBF-61119A829A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19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7867" rtl="0" eaLnBrk="1" latinLnBrk="0" hangingPunct="1">
        <a:lnSpc>
          <a:spcPct val="90000"/>
        </a:lnSpc>
        <a:spcBef>
          <a:spcPct val="0"/>
        </a:spcBef>
        <a:buNone/>
        <a:defRPr sz="36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467" indent="-189467" algn="l" defTabSz="757867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sz="2321" kern="1200">
          <a:solidFill>
            <a:schemeClr val="tx1"/>
          </a:solidFill>
          <a:latin typeface="+mn-lt"/>
          <a:ea typeface="+mn-ea"/>
          <a:cs typeface="+mn-cs"/>
        </a:defRPr>
      </a:lvl1pPr>
      <a:lvl2pPr marL="568401" indent="-189467" algn="l" defTabSz="757867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947334" indent="-189467" algn="l" defTabSz="757867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3pPr>
      <a:lvl4pPr marL="1326268" indent="-189467" algn="l" defTabSz="757867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4pPr>
      <a:lvl5pPr marL="1705202" indent="-189467" algn="l" defTabSz="757867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5pPr>
      <a:lvl6pPr marL="2084135" indent="-189467" algn="l" defTabSz="757867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6pPr>
      <a:lvl7pPr marL="2463069" indent="-189467" algn="l" defTabSz="757867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7pPr>
      <a:lvl8pPr marL="2842003" indent="-189467" algn="l" defTabSz="757867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8pPr>
      <a:lvl9pPr marL="3220936" indent="-189467" algn="l" defTabSz="757867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7867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1pPr>
      <a:lvl2pPr marL="378933" algn="l" defTabSz="757867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2pPr>
      <a:lvl3pPr marL="757867" algn="l" defTabSz="757867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3pPr>
      <a:lvl4pPr marL="1136801" algn="l" defTabSz="757867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4pPr>
      <a:lvl5pPr marL="1515734" algn="l" defTabSz="757867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5pPr>
      <a:lvl6pPr marL="1894668" algn="l" defTabSz="757867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6pPr>
      <a:lvl7pPr marL="2273602" algn="l" defTabSz="757867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7pPr>
      <a:lvl8pPr marL="2652537" algn="l" defTabSz="757867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8pPr>
      <a:lvl9pPr marL="3031470" algn="l" defTabSz="757867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-177946" y="9718835"/>
            <a:ext cx="7978587" cy="61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200" b="1" dirty="0">
                <a:latin typeface="Verdana" charset="0"/>
                <a:ea typeface="Verdana" charset="0"/>
                <a:cs typeface="Verdana" charset="0"/>
              </a:rPr>
              <a:t>Per ulteriori info chiamaci 329.7709497 / 02 97255461</a:t>
            </a:r>
          </a:p>
          <a:p>
            <a:pPr algn="ctr">
              <a:lnSpc>
                <a:spcPct val="150000"/>
              </a:lnSpc>
            </a:pPr>
            <a:r>
              <a:rPr lang="it-IT" sz="1200" b="1" dirty="0">
                <a:latin typeface="Verdana" charset="0"/>
                <a:ea typeface="Verdana" charset="0"/>
                <a:cs typeface="Verdana" charset="0"/>
              </a:rPr>
              <a:t>o scrivici: </a:t>
            </a:r>
            <a:r>
              <a:rPr lang="it-IT" sz="1200" b="1" dirty="0" err="1">
                <a:latin typeface="Verdana" charset="0"/>
                <a:ea typeface="Verdana" charset="0"/>
                <a:cs typeface="Verdana" charset="0"/>
              </a:rPr>
              <a:t>info@triathlonteamdoctorbike.it</a:t>
            </a:r>
            <a:endParaRPr lang="it-IT" sz="1200" b="1" dirty="0"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D17D900-0E55-418A-8446-66EE55848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6" y="2088681"/>
            <a:ext cx="1707028" cy="896190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4187543-A127-473E-A4E6-508F90116F51}"/>
              </a:ext>
            </a:extLst>
          </p:cNvPr>
          <p:cNvSpPr txBox="1"/>
          <p:nvPr/>
        </p:nvSpPr>
        <p:spPr>
          <a:xfrm>
            <a:off x="2651519" y="2544866"/>
            <a:ext cx="4451941" cy="355430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it-IT" b="1" dirty="0">
                <a:solidFill>
                  <a:srgbClr val="00B050"/>
                </a:solidFill>
              </a:rPr>
              <a:t>Rinnovo solo TESSERA FIDAL  € 30</a:t>
            </a:r>
          </a:p>
          <a:p>
            <a:pPr algn="just"/>
            <a:r>
              <a:rPr lang="it-IT" b="1" dirty="0">
                <a:solidFill>
                  <a:srgbClr val="00B050"/>
                </a:solidFill>
              </a:rPr>
              <a:t>NUOVO Tesserato FIDAL € 70</a:t>
            </a:r>
          </a:p>
          <a:p>
            <a:pPr algn="just"/>
            <a:r>
              <a:rPr lang="it-IT" b="1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Canotta Team 2019 € 30</a:t>
            </a:r>
          </a:p>
          <a:p>
            <a:pPr algn="just"/>
            <a:endParaRPr lang="it-IT" sz="1400" b="1" dirty="0"/>
          </a:p>
          <a:p>
            <a:r>
              <a:rPr lang="it-IT" sz="1400" dirty="0"/>
              <a:t>Trasferimento a carico dell’Atleta:</a:t>
            </a:r>
          </a:p>
          <a:p>
            <a:r>
              <a:rPr lang="it-IT" sz="1400" dirty="0"/>
              <a:t>€ 30 per i trasferimenti  dalla Regione Lombardia </a:t>
            </a:r>
          </a:p>
          <a:p>
            <a:r>
              <a:rPr lang="it-IT" sz="1400" dirty="0"/>
              <a:t>€ 50 per i trasferimenti da  fuori Regione  Lombardia </a:t>
            </a:r>
          </a:p>
          <a:p>
            <a:pPr algn="just"/>
            <a:endParaRPr lang="it-IT" sz="1400" b="1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400" b="1" dirty="0">
                <a:ea typeface="Calibri" panose="020F0502020204030204" pitchFamily="34" charset="0"/>
                <a:cs typeface="Arial" panose="020B0604020202020204" pitchFamily="34" charset="0"/>
              </a:rPr>
              <a:t>I nuovi tesserati 2019 riceveranno:</a:t>
            </a:r>
            <a:endParaRPr lang="it-IT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it-IT" sz="1400" dirty="0">
                <a:ea typeface="Calibri" panose="020F0502020204030204" pitchFamily="34" charset="0"/>
                <a:cs typeface="Arial" panose="020B0604020202020204" pitchFamily="34" charset="0"/>
              </a:rPr>
              <a:t>Tessera </a:t>
            </a:r>
            <a:r>
              <a:rPr lang="it-IT" sz="1400" dirty="0" err="1">
                <a:ea typeface="Calibri" panose="020F0502020204030204" pitchFamily="34" charset="0"/>
                <a:cs typeface="Arial" panose="020B0604020202020204" pitchFamily="34" charset="0"/>
              </a:rPr>
              <a:t>Fidal</a:t>
            </a:r>
            <a:r>
              <a:rPr lang="it-IT" sz="1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ea typeface="Calibri" panose="020F0502020204030204" pitchFamily="34" charset="0"/>
                <a:cs typeface="Arial" panose="020B0604020202020204" pitchFamily="34" charset="0"/>
              </a:rPr>
              <a:t>Canotta Team </a:t>
            </a:r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CA9910C-6E01-40BE-B3ED-6A45F883FFC8}"/>
              </a:ext>
            </a:extLst>
          </p:cNvPr>
          <p:cNvSpPr txBox="1"/>
          <p:nvPr/>
        </p:nvSpPr>
        <p:spPr>
          <a:xfrm>
            <a:off x="2651519" y="5946522"/>
            <a:ext cx="51358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Nuovo tesserato FITRI €160</a:t>
            </a:r>
          </a:p>
          <a:p>
            <a:r>
              <a:rPr lang="it-IT" b="1" dirty="0">
                <a:solidFill>
                  <a:srgbClr val="FF0000"/>
                </a:solidFill>
              </a:rPr>
              <a:t>Rinnovo solo tessera FITRI 65 € </a:t>
            </a:r>
          </a:p>
          <a:p>
            <a:endParaRPr lang="it-IT" sz="1400" dirty="0"/>
          </a:p>
          <a:p>
            <a:r>
              <a:rPr lang="it-IT" sz="1400" dirty="0"/>
              <a:t>Trasferimento FITRI € 25 a carico dell’Atleta</a:t>
            </a:r>
          </a:p>
          <a:p>
            <a:endParaRPr lang="it-IT" sz="1400" b="1" dirty="0"/>
          </a:p>
          <a:p>
            <a:r>
              <a:rPr lang="it-IT" sz="1400" b="1"/>
              <a:t>I tesserati </a:t>
            </a:r>
            <a:r>
              <a:rPr lang="it-IT" sz="1400" b="1" dirty="0"/>
              <a:t>2019 riceveranno:</a:t>
            </a:r>
          </a:p>
          <a:p>
            <a:endParaRPr lang="it-IT" sz="1400" dirty="0"/>
          </a:p>
          <a:p>
            <a:r>
              <a:rPr lang="it-IT" sz="1400" dirty="0"/>
              <a:t>Tessera FITRI </a:t>
            </a:r>
          </a:p>
          <a:p>
            <a:r>
              <a:rPr lang="it-IT" sz="1400" dirty="0"/>
              <a:t>Body Race solo per i nuovi tesserati </a:t>
            </a:r>
          </a:p>
          <a:p>
            <a:endParaRPr lang="it-IT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4B0B2EF8-46B8-4D50-90AC-3AC619DFF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7" y="5673486"/>
            <a:ext cx="2071946" cy="630593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9D415A36-4FEB-4EF1-BFBB-C2B2A9308D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00" y="8401334"/>
            <a:ext cx="1203800" cy="401755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793DA27-B2D3-49E2-A2A2-A2031BCFFBA1}"/>
              </a:ext>
            </a:extLst>
          </p:cNvPr>
          <p:cNvSpPr txBox="1"/>
          <p:nvPr/>
        </p:nvSpPr>
        <p:spPr>
          <a:xfrm>
            <a:off x="2651519" y="8386245"/>
            <a:ext cx="288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Quota tessera ACSI € 35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  <a:p>
            <a:r>
              <a:rPr lang="it-IT" sz="1400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17F3178-B32D-4C4A-AACC-DD88E2E8D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724" y="71098"/>
            <a:ext cx="3735844" cy="199318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EA7B20-BBFF-4264-8FAF-D520D653EDD6}"/>
              </a:ext>
            </a:extLst>
          </p:cNvPr>
          <p:cNvSpPr txBox="1"/>
          <p:nvPr/>
        </p:nvSpPr>
        <p:spPr>
          <a:xfrm>
            <a:off x="298787" y="3654759"/>
            <a:ext cx="1758938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Primi 5 nuovi iscritti TESSERA FIDAL a carico della Società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AA12BC0-D38E-4F09-9352-60C1B7922A5A}"/>
              </a:ext>
            </a:extLst>
          </p:cNvPr>
          <p:cNvSpPr txBox="1"/>
          <p:nvPr/>
        </p:nvSpPr>
        <p:spPr>
          <a:xfrm>
            <a:off x="467124" y="6724409"/>
            <a:ext cx="1758938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Primi 5 nuovi iscritti TESSERA FITRI  a carico della Società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7F75CD0-FEB4-4BEA-B851-BDFB6149659E}"/>
              </a:ext>
            </a:extLst>
          </p:cNvPr>
          <p:cNvSpPr txBox="1"/>
          <p:nvPr/>
        </p:nvSpPr>
        <p:spPr>
          <a:xfrm>
            <a:off x="467124" y="8891630"/>
            <a:ext cx="1758938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Primi 3 nuovi iscritti TESSERA ACSI a  carico della Società</a:t>
            </a:r>
          </a:p>
        </p:txBody>
      </p:sp>
    </p:spTree>
    <p:extLst>
      <p:ext uri="{BB962C8B-B14F-4D97-AF65-F5344CB8AC3E}">
        <p14:creationId xmlns:p14="http://schemas.microsoft.com/office/powerpoint/2010/main" val="557480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131</Words>
  <Application>Microsoft Office PowerPoint</Application>
  <PresentationFormat>Personalizzato</PresentationFormat>
  <Paragraphs>27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Verdana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massimo barra caracciolo</dc:creator>
  <cp:lastModifiedBy>Burzoni Manuela</cp:lastModifiedBy>
  <cp:revision>28</cp:revision>
  <dcterms:created xsi:type="dcterms:W3CDTF">2016-11-23T15:00:15Z</dcterms:created>
  <dcterms:modified xsi:type="dcterms:W3CDTF">2018-10-10T15:28:27Z</dcterms:modified>
</cp:coreProperties>
</file>